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330" r:id="rId48"/>
    <p:sldId id="333" r:id="rId49"/>
    <p:sldId id="334" r:id="rId50"/>
    <p:sldId id="287" r:id="rId51"/>
    <p:sldId id="335" r:id="rId52"/>
    <p:sldId id="336" r:id="rId53"/>
    <p:sldId id="288" r:id="rId54"/>
    <p:sldId id="289" r:id="rId55"/>
    <p:sldId id="292" r:id="rId56"/>
    <p:sldId id="293" r:id="rId57"/>
    <p:sldId id="367" r:id="rId58"/>
    <p:sldId id="368" r:id="rId59"/>
    <p:sldId id="324" r:id="rId60"/>
    <p:sldId id="366" r:id="rId61"/>
    <p:sldId id="360" r:id="rId62"/>
    <p:sldId id="362" r:id="rId63"/>
    <p:sldId id="372" r:id="rId64"/>
    <p:sldId id="364" r:id="rId65"/>
    <p:sldId id="365" r:id="rId66"/>
    <p:sldId id="339" r:id="rId67"/>
    <p:sldId id="340" r:id="rId68"/>
    <p:sldId id="341" r:id="rId69"/>
    <p:sldId id="344" r:id="rId70"/>
    <p:sldId id="34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69" r:id="rId79"/>
    <p:sldId id="373" r:id="rId80"/>
    <p:sldId id="374" r:id="rId81"/>
    <p:sldId id="375" r:id="rId82"/>
    <p:sldId id="376" r:id="rId83"/>
    <p:sldId id="425" r:id="rId84"/>
    <p:sldId id="426" r:id="rId85"/>
    <p:sldId id="427" r:id="rId86"/>
    <p:sldId id="422" r:id="rId87"/>
    <p:sldId id="359" r:id="rId88"/>
    <p:sldId id="353" r:id="rId89"/>
    <p:sldId id="354" r:id="rId90"/>
    <p:sldId id="355" r:id="rId91"/>
    <p:sldId id="357" r:id="rId92"/>
    <p:sldId id="370" r:id="rId93"/>
    <p:sldId id="371" r:id="rId94"/>
    <p:sldId id="377" r:id="rId95"/>
    <p:sldId id="378" r:id="rId96"/>
    <p:sldId id="380" r:id="rId97"/>
    <p:sldId id="381" r:id="rId98"/>
    <p:sldId id="382" r:id="rId99"/>
    <p:sldId id="383" r:id="rId100"/>
    <p:sldId id="384" r:id="rId101"/>
    <p:sldId id="379" r:id="rId102"/>
    <p:sldId id="420" r:id="rId103"/>
    <p:sldId id="385" r:id="rId104"/>
    <p:sldId id="421" r:id="rId105"/>
    <p:sldId id="387" r:id="rId106"/>
    <p:sldId id="388" r:id="rId107"/>
    <p:sldId id="389" r:id="rId108"/>
    <p:sldId id="392" r:id="rId109"/>
    <p:sldId id="393" r:id="rId110"/>
    <p:sldId id="394" r:id="rId111"/>
    <p:sldId id="395" r:id="rId112"/>
    <p:sldId id="396" r:id="rId113"/>
    <p:sldId id="391" r:id="rId114"/>
    <p:sldId id="397" r:id="rId115"/>
    <p:sldId id="406" r:id="rId116"/>
    <p:sldId id="399" r:id="rId117"/>
    <p:sldId id="407" r:id="rId118"/>
    <p:sldId id="408" r:id="rId119"/>
    <p:sldId id="409" r:id="rId120"/>
    <p:sldId id="410" r:id="rId121"/>
    <p:sldId id="411" r:id="rId122"/>
    <p:sldId id="412" r:id="rId123"/>
    <p:sldId id="414" r:id="rId124"/>
    <p:sldId id="415" r:id="rId125"/>
    <p:sldId id="416" r:id="rId126"/>
    <p:sldId id="398" r:id="rId127"/>
    <p:sldId id="418" r:id="rId128"/>
    <p:sldId id="419" r:id="rId129"/>
    <p:sldId id="417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1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7Z_RSm85cQ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456478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1245702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https://www.youtube.com/watch?v=7Z_RSm85cQk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5527BD-FFAD-484C-857A-9D6AE29EB4ED}"/>
                  </a:ext>
                </a:extLst>
              </p:cNvPr>
              <p:cNvSpPr/>
              <p:nvPr/>
            </p:nvSpPr>
            <p:spPr>
              <a:xfrm>
                <a:off x="781878" y="2071227"/>
                <a:ext cx="10774017" cy="267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E" sz="2800" dirty="0"/>
                  <a:t>Note: the circuit on the video has a few insignificant differences: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E" sz="2800" dirty="0"/>
                  <a:t>There is a small bug – it checks for ==23 instead of ==28 (my bad)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E" sz="2800" dirty="0"/>
                  <a:t>Condition for counter increment was initially set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E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E" sz="2800" dirty="0"/>
                  <a:t>, but it doesn’t work well with sync counter. This was later fixed to remove ‘X’ from the equation. Simulation tool only supports async </a:t>
                </a:r>
                <a:r>
                  <a:rPr lang="en-IE" sz="2800" dirty="0" err="1"/>
                  <a:t>ctrs</a:t>
                </a:r>
                <a:r>
                  <a:rPr lang="en-IE" sz="2800" dirty="0"/>
                  <a:t> with no clock – it works for that type of a counter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5527BD-FFAD-484C-857A-9D6AE29EB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8" y="2071227"/>
                <a:ext cx="10774017" cy="2678554"/>
              </a:xfrm>
              <a:prstGeom prst="rect">
                <a:avLst/>
              </a:prstGeom>
              <a:blipFill>
                <a:blip r:embed="rId4"/>
                <a:stretch>
                  <a:fillRect l="-1131" t="-2278" r="-1414" b="-569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5130"/>
          </a:xfrm>
        </p:spPr>
        <p:txBody>
          <a:bodyPr/>
          <a:lstStyle/>
          <a:p>
            <a:r>
              <a:rPr lang="en-IE" dirty="0"/>
              <a:t>Testbench: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5AC5-D0EE-4584-BB2A-653DB487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B6640-FC1C-4F1E-899B-6580E664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4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Knowing hardware FPGA design basics can help with better understanding limitations and capabilities of </a:t>
            </a:r>
            <a:r>
              <a:rPr lang="en-IE"/>
              <a:t>FPGA technology</a:t>
            </a:r>
            <a:endParaRPr lang="en-IE" dirty="0"/>
          </a:p>
          <a:p>
            <a:r>
              <a:rPr lang="en-IE" dirty="0"/>
              <a:t>From the software developer perspective, CPU is a black-box that is: </a:t>
            </a:r>
          </a:p>
          <a:p>
            <a:pPr lvl="1"/>
            <a:r>
              <a:rPr lang="en-IE" dirty="0"/>
              <a:t>Executing instructions </a:t>
            </a:r>
          </a:p>
          <a:p>
            <a:pPr lvl="1"/>
            <a:r>
              <a:rPr lang="en-IE" dirty="0"/>
              <a:t>Loading data from the memory</a:t>
            </a:r>
          </a:p>
          <a:p>
            <a:pPr lvl="1"/>
            <a:r>
              <a:rPr lang="en-IE" dirty="0"/>
              <a:t>Storing results back to memory </a:t>
            </a:r>
          </a:p>
          <a:p>
            <a:pPr lvl="1"/>
            <a:r>
              <a:rPr lang="en-IE" dirty="0"/>
              <a:t>Accessing IO devices</a:t>
            </a:r>
          </a:p>
          <a:p>
            <a:pPr lvl="1"/>
            <a:r>
              <a:rPr lang="en-IE" dirty="0"/>
              <a:t>Etc</a:t>
            </a:r>
          </a:p>
          <a:p>
            <a:pPr lvl="1"/>
            <a:r>
              <a:rPr lang="en-IE" dirty="0"/>
              <a:t>What’s happening inside a black-box is a 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74439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513486"/>
              </p:ext>
            </p:extLst>
          </p:nvPr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158745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87622"/>
              </p:ext>
            </p:extLst>
          </p:nvPr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15614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9212207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09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688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/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0151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/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75531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/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8895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47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12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05562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05559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7175</TotalTime>
  <Words>6868</Words>
  <Application>Microsoft Office PowerPoint</Application>
  <PresentationFormat>Widescreen</PresentationFormat>
  <Paragraphs>2323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5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Testbench: declarations</vt:lpstr>
      <vt:lpstr>Testbench: code</vt:lpstr>
      <vt:lpstr>Testbench: RUN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181</cp:revision>
  <dcterms:created xsi:type="dcterms:W3CDTF">2019-09-13T04:42:38Z</dcterms:created>
  <dcterms:modified xsi:type="dcterms:W3CDTF">2019-09-29T16:30:24Z</dcterms:modified>
</cp:coreProperties>
</file>